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16" r:id="rId3"/>
    <p:sldId id="346" r:id="rId4"/>
    <p:sldId id="336" r:id="rId5"/>
    <p:sldId id="343" r:id="rId6"/>
    <p:sldId id="342" r:id="rId7"/>
    <p:sldId id="34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2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8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09F2D-C643-4DCC-A327-86DC8984D196}" type="datetimeFigureOut">
              <a:rPr lang="fr-FR" smtClean="0"/>
              <a:t>09/01/2022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32D68-CAE0-4C1E-B7C0-F910FE49325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4896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09F2D-C643-4DCC-A327-86DC8984D196}" type="datetimeFigureOut">
              <a:rPr lang="fr-FR" smtClean="0"/>
              <a:t>09/01/2022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32D68-CAE0-4C1E-B7C0-F910FE49325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092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09F2D-C643-4DCC-A327-86DC8984D196}" type="datetimeFigureOut">
              <a:rPr lang="fr-FR" smtClean="0"/>
              <a:t>09/01/2022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32D68-CAE0-4C1E-B7C0-F910FE49325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1962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09F2D-C643-4DCC-A327-86DC8984D196}" type="datetimeFigureOut">
              <a:rPr lang="fr-FR" smtClean="0"/>
              <a:t>09/01/2022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32D68-CAE0-4C1E-B7C0-F910FE49325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60790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09F2D-C643-4DCC-A327-86DC8984D196}" type="datetimeFigureOut">
              <a:rPr lang="fr-FR" smtClean="0"/>
              <a:t>09/01/2022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32D68-CAE0-4C1E-B7C0-F910FE49325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20920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09F2D-C643-4DCC-A327-86DC8984D196}" type="datetimeFigureOut">
              <a:rPr lang="fr-FR" smtClean="0"/>
              <a:t>09/01/2022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32D68-CAE0-4C1E-B7C0-F910FE49325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90559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09F2D-C643-4DCC-A327-86DC8984D196}" type="datetimeFigureOut">
              <a:rPr lang="fr-FR" smtClean="0"/>
              <a:t>09/01/2022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32D68-CAE0-4C1E-B7C0-F910FE49325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1568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09F2D-C643-4DCC-A327-86DC8984D196}" type="datetimeFigureOut">
              <a:rPr lang="fr-FR" smtClean="0"/>
              <a:t>09/01/2022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32D68-CAE0-4C1E-B7C0-F910FE49325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87164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09F2D-C643-4DCC-A327-86DC8984D196}" type="datetimeFigureOut">
              <a:rPr lang="fr-FR" smtClean="0"/>
              <a:t>09/01/2022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32D68-CAE0-4C1E-B7C0-F910FE49325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4745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09F2D-C643-4DCC-A327-86DC8984D196}" type="datetimeFigureOut">
              <a:rPr lang="fr-FR" smtClean="0"/>
              <a:t>09/01/2022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32D68-CAE0-4C1E-B7C0-F910FE49325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90515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09F2D-C643-4DCC-A327-86DC8984D196}" type="datetimeFigureOut">
              <a:rPr lang="fr-FR" smtClean="0"/>
              <a:t>09/01/2022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32D68-CAE0-4C1E-B7C0-F910FE49325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525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09F2D-C643-4DCC-A327-86DC8984D196}" type="datetimeFigureOut">
              <a:rPr lang="fr-FR" smtClean="0"/>
              <a:t>09/01/2022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32D68-CAE0-4C1E-B7C0-F910FE49325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2129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09F2D-C643-4DCC-A327-86DC8984D196}" type="datetimeFigureOut">
              <a:rPr lang="fr-FR" smtClean="0"/>
              <a:t>09/01/2022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32D68-CAE0-4C1E-B7C0-F910FE49325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3921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09F2D-C643-4DCC-A327-86DC8984D196}" type="datetimeFigureOut">
              <a:rPr lang="fr-FR" smtClean="0"/>
              <a:t>09/01/2022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32D68-CAE0-4C1E-B7C0-F910FE49325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2985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09F2D-C643-4DCC-A327-86DC8984D196}" type="datetimeFigureOut">
              <a:rPr lang="fr-FR" smtClean="0"/>
              <a:t>09/01/2022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32D68-CAE0-4C1E-B7C0-F910FE49325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55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09F2D-C643-4DCC-A327-86DC8984D196}" type="datetimeFigureOut">
              <a:rPr lang="fr-FR" smtClean="0"/>
              <a:t>09/01/2022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32D68-CAE0-4C1E-B7C0-F910FE49325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5469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FA009F2D-C643-4DCC-A327-86DC8984D196}" type="datetimeFigureOut">
              <a:rPr lang="fr-FR" smtClean="0"/>
              <a:t>09/01/2022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62632D68-CAE0-4C1E-B7C0-F910FE49325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0517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FA009F2D-C643-4DCC-A327-86DC8984D196}" type="datetimeFigureOut">
              <a:rPr lang="fr-FR" smtClean="0"/>
              <a:t>09/01/2022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2632D68-CAE0-4C1E-B7C0-F910FE49325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59794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9D9FC5-C14E-48FF-95BA-4C69E81E52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C#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B7CF1FD-F683-4C62-B302-BCBECBF390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Défis techniques : algorithmes, variables, mots-clefs « if » et « for »</a:t>
            </a:r>
          </a:p>
        </p:txBody>
      </p:sp>
    </p:spTree>
    <p:extLst>
      <p:ext uri="{BB962C8B-B14F-4D97-AF65-F5344CB8AC3E}">
        <p14:creationId xmlns:p14="http://schemas.microsoft.com/office/powerpoint/2010/main" val="4069631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419B66F9-BC62-4D83-AA44-92B8966686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51" b="45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90A5A20-AD27-40A2-B9DA-C70904A1A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252" y="609600"/>
            <a:ext cx="7337775" cy="567192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fr-FR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Créez des </a:t>
            </a:r>
            <a:r>
              <a:rPr lang="fr-FR" sz="60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IHM</a:t>
            </a:r>
            <a:r>
              <a:rPr lang="fr-FR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et</a:t>
            </a:r>
            <a:br>
              <a:rPr lang="fr-FR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fr-FR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des </a:t>
            </a:r>
            <a:r>
              <a:rPr lang="fr-FR" sz="60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algorithmes</a:t>
            </a:r>
            <a:br>
              <a:rPr lang="fr-FR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fr-FR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avec</a:t>
            </a:r>
            <a:br>
              <a:rPr lang="fr-FR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fr-FR" sz="6000" b="1" dirty="0" err="1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visual</a:t>
            </a:r>
            <a:r>
              <a:rPr lang="fr-FR" sz="60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studio</a:t>
            </a:r>
            <a:endParaRPr lang="fr-FR" sz="4800" b="1" dirty="0"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2865902-B94D-422D-BB16-D2C34FA9C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3027" y="1775591"/>
            <a:ext cx="3196590" cy="3306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1904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693D5E9-470C-4DB1-A756-DB44FB418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4129" y="609600"/>
            <a:ext cx="3769088" cy="573156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fr-FR" sz="36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À chaque fois que vous démarrez un nouveau défi :</a:t>
            </a:r>
            <a:br>
              <a:rPr lang="fr-FR" sz="36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br>
              <a:rPr lang="fr-FR" sz="22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fr-FR" sz="3600" b="1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ajoutez un nouveau projet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8747886-0DB9-48D5-8F94-ABFA9316EE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48" y="639905"/>
            <a:ext cx="6726397" cy="5581878"/>
          </a:xfrm>
          <a:prstGeom prst="roundRect">
            <a:avLst>
              <a:gd name="adj" fmla="val 0"/>
            </a:avLst>
          </a:prstGeom>
          <a:ln w="38100">
            <a:noFill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F87BF541-3AB2-42FC-874A-61C16F256E6A}"/>
              </a:ext>
            </a:extLst>
          </p:cNvPr>
          <p:cNvCxnSpPr>
            <a:cxnSpLocks/>
          </p:cNvCxnSpPr>
          <p:nvPr/>
        </p:nvCxnSpPr>
        <p:spPr>
          <a:xfrm>
            <a:off x="3427525" y="1457141"/>
            <a:ext cx="477848" cy="2471829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6491779C-7F69-455E-9AF3-A102C0F6EDA8}"/>
              </a:ext>
            </a:extLst>
          </p:cNvPr>
          <p:cNvCxnSpPr>
            <a:cxnSpLocks/>
          </p:cNvCxnSpPr>
          <p:nvPr/>
        </p:nvCxnSpPr>
        <p:spPr>
          <a:xfrm flipH="1">
            <a:off x="3297739" y="3993863"/>
            <a:ext cx="389358" cy="64893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7301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BF4AEF-2759-4E10-8557-4CD0EA6C4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437727"/>
            <a:ext cx="7652206" cy="667173"/>
          </a:xfrm>
        </p:spPr>
        <p:txBody>
          <a:bodyPr anchor="t">
            <a:normAutofit/>
          </a:bodyPr>
          <a:lstStyle/>
          <a:p>
            <a:r>
              <a:rPr lang="fr-FR" sz="3600" dirty="0"/>
              <a:t>Calculatrice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548999-A44F-4433-98E8-CB2972113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0380" y="1043940"/>
            <a:ext cx="8999220" cy="58140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1800" b="1" dirty="0"/>
              <a:t>Toujours au sein du formulaire principal, la demande consiste à créer une calculatrice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1800" b="1" dirty="0"/>
              <a:t>L’utilisateur doit pouvoir saisir :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b="1" dirty="0"/>
              <a:t>Un premier terme (un nombre décimal)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b="1" dirty="0"/>
              <a:t>Un opérateur qui peut être « + », « - », « x » (pour multiplier), « / » (pour diviser)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b="1" dirty="0"/>
              <a:t>Un second terme (un nombre décimal)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1800" b="1" dirty="0"/>
              <a:t>Une fois la saisie faite, l’utilisateur doit pouvoir lancer le calcul, et voir le</a:t>
            </a:r>
            <a:br>
              <a:rPr lang="fr-FR" sz="1800" b="1" dirty="0"/>
            </a:br>
            <a:r>
              <a:rPr lang="fr-FR" sz="1800" b="1" dirty="0"/>
              <a:t>résultat dans une boite de message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endParaRPr lang="fr-FR" sz="1800" b="1" dirty="0"/>
          </a:p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endParaRPr lang="fr-FR" sz="1800" b="1" dirty="0"/>
          </a:p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endParaRPr lang="fr-FR" sz="1800" b="1" dirty="0"/>
          </a:p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1800" b="1" dirty="0"/>
              <a:t>Dans un second temps, implémentez tous les contrôles de saisie nécessaires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1800" b="1" dirty="0"/>
              <a:t>Dans un troisième temps :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b="1" dirty="0"/>
              <a:t>Ajoutez une case à cocher (</a:t>
            </a:r>
            <a:r>
              <a:rPr lang="fr-FR" b="1" dirty="0" err="1"/>
              <a:t>CheckBox</a:t>
            </a:r>
            <a:r>
              <a:rPr lang="fr-FR" b="1" dirty="0"/>
              <a:t>) « Arrondir le résultat »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b="1" dirty="0"/>
              <a:t>Si la case est coché, le résultat doit être arrondi à 2 chiffres après la virgule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b="1" dirty="0"/>
              <a:t>Bonus : Utilisez une liste déroulante (</a:t>
            </a:r>
            <a:r>
              <a:rPr lang="fr-FR" b="1" dirty="0" err="1"/>
              <a:t>ComboBox</a:t>
            </a:r>
            <a:r>
              <a:rPr lang="fr-FR" b="1" dirty="0"/>
              <a:t>) pour l’opérateur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0D4B5676-F2EE-4C80-BF95-247942C8D822}"/>
              </a:ext>
            </a:extLst>
          </p:cNvPr>
          <p:cNvSpPr txBox="1"/>
          <p:nvPr/>
        </p:nvSpPr>
        <p:spPr>
          <a:xfrm>
            <a:off x="7118349" y="3861330"/>
            <a:ext cx="4774463" cy="101566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fr-FR" sz="2000" b="1" dirty="0"/>
              <a:t>Vos composants et variables doivent être nommés de manière parlante. Votre code doit être commenté.</a:t>
            </a:r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21497CCC-142D-4A73-98BF-13D9D1A611B1}"/>
              </a:ext>
            </a:extLst>
          </p:cNvPr>
          <p:cNvSpPr txBox="1">
            <a:spLocks/>
          </p:cNvSpPr>
          <p:nvPr/>
        </p:nvSpPr>
        <p:spPr>
          <a:xfrm>
            <a:off x="7791450" y="2622923"/>
            <a:ext cx="4258444" cy="667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r">
              <a:lnSpc>
                <a:spcPct val="90000"/>
              </a:lnSpc>
              <a:buNone/>
            </a:pPr>
            <a:r>
              <a:rPr lang="fr-FR" b="1" dirty="0"/>
              <a:t>ou « % » pour faire un modulo</a:t>
            </a:r>
            <a:br>
              <a:rPr lang="fr-FR" b="1" dirty="0"/>
            </a:br>
            <a:r>
              <a:rPr lang="fr-FR" sz="1400" b="1" dirty="0"/>
              <a:t>(reste de division)</a:t>
            </a:r>
            <a:endParaRPr lang="fr-FR" b="1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0D2B021-16D9-4333-BAAE-F7815F5F8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2062" y="3978579"/>
            <a:ext cx="3620005" cy="81926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26" name="Picture 2" descr="Vector Illustration Des Formules Scientifiques Et Des Calculs En Physique  Et En Mathématiques. Clip Art Libres De Droits , Vecteurs Et Illustration.  Image 74040527.">
            <a:extLst>
              <a:ext uri="{FF2B5EF4-FFF2-40B4-BE49-F238E27FC236}">
                <a16:creationId xmlns:a16="http://schemas.microsoft.com/office/drawing/2014/main" id="{6E07ED79-3DBD-4918-8180-9B5F3EB335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astelsSmoot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01324" y="0"/>
            <a:ext cx="9525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6109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BF4AEF-2759-4E10-8557-4CD0EA6C4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437727"/>
            <a:ext cx="7652206" cy="667173"/>
          </a:xfrm>
        </p:spPr>
        <p:txBody>
          <a:bodyPr anchor="t">
            <a:normAutofit/>
          </a:bodyPr>
          <a:lstStyle/>
          <a:p>
            <a:r>
              <a:rPr lang="fr-FR" sz="3600" dirty="0"/>
              <a:t>Statistiques de dossiers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548999-A44F-4433-98E8-CB2972113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0380" y="1043940"/>
            <a:ext cx="8999220" cy="302721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1800" b="1" dirty="0"/>
              <a:t>Toujours au sein du formulaire principal, la demande consiste à créer un vérificateur d’existence de dossier, et un compteur de fichiers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1800" b="1" dirty="0"/>
              <a:t>L’utilisateur doit pouvoir saisir : Le chemin d’accès (absolu) à un dossier</a:t>
            </a:r>
            <a:br>
              <a:rPr lang="fr-FR" sz="1800" b="1" dirty="0"/>
            </a:br>
            <a:r>
              <a:rPr lang="fr-FR" sz="1600" b="1" i="1" dirty="0"/>
              <a:t>(Exemple : « C:\Utilisateurs »)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b="1" dirty="0"/>
              <a:t>L’utilisateur doit pouvoir cliquer sur un bouton, et obtenir un message qui lui dit si le dossier existe ou non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1800" b="1" dirty="0"/>
              <a:t>L’utilisateur doit pouvoir cliquer sur un second bouton, qui lui donnera le nombre de fichiers contenus dans se dossier (comptage non-récursif)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0D4B5676-F2EE-4C80-BF95-247942C8D822}"/>
              </a:ext>
            </a:extLst>
          </p:cNvPr>
          <p:cNvSpPr txBox="1"/>
          <p:nvPr/>
        </p:nvSpPr>
        <p:spPr>
          <a:xfrm>
            <a:off x="5222975" y="5404610"/>
            <a:ext cx="4774463" cy="101566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fr-FR" sz="2000" b="1" dirty="0"/>
              <a:t>Vos composants et variables doivent être nommés de manière parlante. Votre code doit être commenté.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8000216-E1BB-4A89-8C4D-86EF99633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9987" y="4115608"/>
            <a:ext cx="3620005" cy="895475"/>
          </a:xfrm>
          <a:prstGeom prst="rect">
            <a:avLst/>
          </a:prstGeom>
        </p:spPr>
      </p:pic>
      <p:pic>
        <p:nvPicPr>
          <p:cNvPr id="2052" name="Picture 4" descr="Pile D'illustration Graphique De Fichiers Et Dossiers | Vecteur Gratuite">
            <a:extLst>
              <a:ext uri="{FF2B5EF4-FFF2-40B4-BE49-F238E27FC236}">
                <a16:creationId xmlns:a16="http://schemas.microsoft.com/office/drawing/2014/main" id="{00C0089E-2322-4BE1-9C6B-849A28C59D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2825"/>
          <a:stretch/>
        </p:blipFill>
        <p:spPr bwMode="auto">
          <a:xfrm>
            <a:off x="-1912263" y="-20342"/>
            <a:ext cx="4641549" cy="6898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4138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BF4AEF-2759-4E10-8557-4CD0EA6C4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437727"/>
            <a:ext cx="7652206" cy="667173"/>
          </a:xfrm>
        </p:spPr>
        <p:txBody>
          <a:bodyPr anchor="t">
            <a:normAutofit/>
          </a:bodyPr>
          <a:lstStyle/>
          <a:p>
            <a:r>
              <a:rPr lang="fr-FR" sz="3600" dirty="0"/>
              <a:t>Diviseurs &amp; nombres premiers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548999-A44F-4433-98E8-CB2972113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0380" y="1043940"/>
            <a:ext cx="8999220" cy="409194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1800" b="1" dirty="0"/>
              <a:t>Toujours au sein du formulaire principal, la demande consiste à créer un algorithme pouvant déterminer les diviseurs d’un nombre entier spécifié, afin de déduire s’il s'agit d’un nombre premier (divisible uniquement par 1 ou par lui-même)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1800" b="1" dirty="0"/>
              <a:t>L’utilisateur doit pouvoir saisir un nombre entier positif,</a:t>
            </a:r>
            <a:br>
              <a:rPr lang="fr-FR" sz="1800" b="1" dirty="0"/>
            </a:br>
            <a:r>
              <a:rPr lang="fr-FR" sz="1800" b="1" dirty="0"/>
              <a:t>puis cliquer sur un bouton « Rechercher les diviseurs »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1800" b="1" dirty="0"/>
              <a:t>Un algorithme s’enclenche alors, et va essaye de diviser ce nombre par tous les nombres entiers positifs inférieurs au nombre donné par l’utilisateur.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b="1" dirty="0"/>
              <a:t>L’utilisation de l’opérateur « % » (Modulo) est nécessaire (il obtient le reste d’une division : si ce reste est égal à 0, c’est que vous avez trouvé un diviseur)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b="1" dirty="0"/>
              <a:t>Tous les diviseurs trouvés seront affichés à l’utilisateur dans un « Label »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b="1" dirty="0"/>
              <a:t>Selon si le nombre est premier, un « </a:t>
            </a:r>
            <a:r>
              <a:rPr lang="fr-FR" b="1" dirty="0" err="1"/>
              <a:t>RadioButton</a:t>
            </a:r>
            <a:r>
              <a:rPr lang="fr-FR" b="1" dirty="0"/>
              <a:t> » passera à « Oui » ou « Non »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b="1" dirty="0"/>
              <a:t>Tous les contrôles de saisie nécessaires seront faits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0D4B5676-F2EE-4C80-BF95-247942C8D822}"/>
              </a:ext>
            </a:extLst>
          </p:cNvPr>
          <p:cNvSpPr txBox="1"/>
          <p:nvPr/>
        </p:nvSpPr>
        <p:spPr>
          <a:xfrm>
            <a:off x="6889749" y="5486723"/>
            <a:ext cx="4774463" cy="101566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fr-FR" sz="2000" b="1" dirty="0"/>
              <a:t>Vos composants et variables doivent être nommés de manière parlante. Votre code doit être commenté.</a:t>
            </a:r>
          </a:p>
        </p:txBody>
      </p:sp>
      <p:pic>
        <p:nvPicPr>
          <p:cNvPr id="1026" name="Picture 2" descr="Vector Illustration Des Formules Scientifiques Et Des Calculs En Physique  Et En Mathématiques. Clip Art Libres De Droits , Vecteurs Et Illustration.  Image 74040527.">
            <a:extLst>
              <a:ext uri="{FF2B5EF4-FFF2-40B4-BE49-F238E27FC236}">
                <a16:creationId xmlns:a16="http://schemas.microsoft.com/office/drawing/2014/main" id="{6E07ED79-3DBD-4918-8180-9B5F3EB335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01324" y="0"/>
            <a:ext cx="9525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A7F8BEE7-AC15-4D9C-837F-32A64C51CF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4087" y="5418211"/>
            <a:ext cx="2686425" cy="115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637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BF4AEF-2759-4E10-8557-4CD0EA6C4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973" y="437727"/>
            <a:ext cx="7652206" cy="667173"/>
          </a:xfrm>
        </p:spPr>
        <p:txBody>
          <a:bodyPr anchor="t">
            <a:normAutofit/>
          </a:bodyPr>
          <a:lstStyle/>
          <a:p>
            <a:r>
              <a:rPr lang="fr-FR" sz="3600" dirty="0"/>
              <a:t>Bonus : la suite de </a:t>
            </a:r>
            <a:r>
              <a:rPr lang="fr-FR" sz="3600" dirty="0" err="1"/>
              <a:t>conway</a:t>
            </a:r>
            <a:endParaRPr lang="fr-FR" sz="36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C3D062-BC64-4565-B4BA-0A496EA3F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" y="0"/>
            <a:ext cx="2766863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22E3983-091A-4CCE-B772-9E6372F6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-680925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548999-A44F-4433-98E8-CB2972113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0380" y="1043940"/>
            <a:ext cx="5867400" cy="553974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1800" b="1" dirty="0"/>
              <a:t>Arrivez-vous à comprendre la suite logique ci-contre ? Elle n’est pas facile. Si vous ne trouvez pas, renseignez-vous sur « la suite de Conway »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1800" b="1" dirty="0"/>
              <a:t>Toujours au sein du formulaire principal,</a:t>
            </a:r>
            <a:br>
              <a:rPr lang="fr-FR" sz="1800" b="1" dirty="0"/>
            </a:br>
            <a:r>
              <a:rPr lang="fr-FR" sz="1800" b="1" dirty="0"/>
              <a:t>la demande consiste à créer une boite de texte multiligne contenant le texte « 1 »</a:t>
            </a:r>
            <a:br>
              <a:rPr lang="fr-FR" sz="1800" b="1" dirty="0"/>
            </a:br>
            <a:r>
              <a:rPr lang="fr-FR" sz="1800" b="1" dirty="0"/>
              <a:t>et un bouton « Poursuivre la suite de Conway »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1800" b="1" dirty="0"/>
              <a:t>Lorsque l’utilisateur clique sur le bouton,</a:t>
            </a:r>
            <a:br>
              <a:rPr lang="fr-FR" sz="1800" b="1" dirty="0"/>
            </a:br>
            <a:r>
              <a:rPr lang="fr-FR" sz="1800" b="1" dirty="0"/>
              <a:t>un algorithme vient lire la </a:t>
            </a:r>
            <a:r>
              <a:rPr lang="fr-FR" sz="2400" b="1" dirty="0"/>
              <a:t>dernière ligne</a:t>
            </a:r>
            <a:br>
              <a:rPr lang="fr-FR" sz="1800" b="1" dirty="0"/>
            </a:br>
            <a:r>
              <a:rPr lang="fr-FR" sz="1800" b="1" dirty="0"/>
              <a:t>de la boite de texte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1800" b="1" dirty="0"/>
              <a:t>En parcourant caractère après caractère cette dernière ligne, l’algorithme doit construire le prochain terme de la suite de Conway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1800" b="1" dirty="0"/>
              <a:t>Une fois le prochain terme de la suite trouvé, l’algorithme dépose sa réponse dans une nouvelle ligne de la boite de texte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fr-FR" sz="1800" b="1" dirty="0"/>
              <a:t>L’utilisateur peut alors cliquer à nouveau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0D4B5676-F2EE-4C80-BF95-247942C8D822}"/>
              </a:ext>
            </a:extLst>
          </p:cNvPr>
          <p:cNvSpPr txBox="1"/>
          <p:nvPr/>
        </p:nvSpPr>
        <p:spPr>
          <a:xfrm>
            <a:off x="9206662" y="4578187"/>
            <a:ext cx="2766865" cy="193899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fr-FR" sz="2000" b="1" dirty="0"/>
              <a:t>Vos composants et variables doivent être nommés de manière parlante. Votre code doit être commenté.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D5745D73-F67E-423B-A9EF-091AF409E700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2674620" cy="6857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fr-FR" sz="4800" b="1" dirty="0">
                <a:solidFill>
                  <a:schemeClr val="accent6"/>
                </a:solidFill>
              </a:rPr>
              <a:t>1</a:t>
            </a:r>
          </a:p>
          <a:p>
            <a:pPr algn="r"/>
            <a:r>
              <a:rPr lang="fr-FR" sz="4800" b="1" dirty="0">
                <a:solidFill>
                  <a:schemeClr val="accent6"/>
                </a:solidFill>
              </a:rPr>
              <a:t>11</a:t>
            </a:r>
          </a:p>
          <a:p>
            <a:pPr algn="r"/>
            <a:r>
              <a:rPr lang="fr-FR" sz="4800" b="1" dirty="0">
                <a:solidFill>
                  <a:schemeClr val="accent6"/>
                </a:solidFill>
              </a:rPr>
              <a:t>21</a:t>
            </a:r>
          </a:p>
          <a:p>
            <a:pPr algn="r"/>
            <a:r>
              <a:rPr lang="fr-FR" sz="4800" b="1" dirty="0">
                <a:solidFill>
                  <a:schemeClr val="accent6"/>
                </a:solidFill>
              </a:rPr>
              <a:t>1211</a:t>
            </a:r>
          </a:p>
          <a:p>
            <a:pPr algn="r"/>
            <a:r>
              <a:rPr lang="fr-FR" sz="4800" b="1" dirty="0">
                <a:solidFill>
                  <a:schemeClr val="accent6"/>
                </a:solidFill>
              </a:rPr>
              <a:t>111221</a:t>
            </a:r>
          </a:p>
          <a:p>
            <a:pPr algn="r"/>
            <a:r>
              <a:rPr lang="fr-FR" sz="4800" b="1" dirty="0">
                <a:solidFill>
                  <a:schemeClr val="accent6"/>
                </a:solidFill>
              </a:rPr>
              <a:t>312211</a:t>
            </a:r>
          </a:p>
          <a:p>
            <a:pPr algn="r"/>
            <a:r>
              <a:rPr lang="fr-FR" sz="4800" b="1" dirty="0">
                <a:solidFill>
                  <a:schemeClr val="accent6"/>
                </a:solidFill>
              </a:rPr>
              <a:t>…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F2F5A1F-D278-43B1-B084-7666BA4231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1455743"/>
            <a:ext cx="2876951" cy="2857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877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llage">
  <a:themeElements>
    <a:clrScheme name="Maillage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aillag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aillag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471</TotalTime>
  <Words>673</Words>
  <Application>Microsoft Office PowerPoint</Application>
  <PresentationFormat>Grand écran</PresentationFormat>
  <Paragraphs>51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</vt:lpstr>
      <vt:lpstr>Maillage</vt:lpstr>
      <vt:lpstr>C#</vt:lpstr>
      <vt:lpstr>Créez des IHM et des algorithmes avec visual studio</vt:lpstr>
      <vt:lpstr>À chaque fois que vous démarrez un nouveau défi :  ajoutez un nouveau projet</vt:lpstr>
      <vt:lpstr>Calculatrice</vt:lpstr>
      <vt:lpstr>Statistiques de dossiers</vt:lpstr>
      <vt:lpstr>Diviseurs &amp; nombres premiers</vt:lpstr>
      <vt:lpstr>Bonus : la suite de conway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C#</dc:title>
  <dc:creator>Yohan Dufils</dc:creator>
  <cp:lastModifiedBy>Yohan Dufils</cp:lastModifiedBy>
  <cp:revision>28</cp:revision>
  <dcterms:created xsi:type="dcterms:W3CDTF">2020-10-03T10:32:34Z</dcterms:created>
  <dcterms:modified xsi:type="dcterms:W3CDTF">2022-01-09T16:51:07Z</dcterms:modified>
</cp:coreProperties>
</file>